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7F504-7B50-4577-977D-8BF3F2107327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FEB47-3364-4524-AE09-87458CD0EF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349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D68E2-1D68-4D04-8509-B0B16E75C8C0}" type="slidenum">
              <a:rPr lang="es-CO" smtClean="0"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555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270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589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32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195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1062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840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92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546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705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940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9131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E2FC9-9383-459B-B283-6B741EB48718}" type="datetimeFigureOut">
              <a:rPr lang="es-CO" smtClean="0"/>
              <a:t>04/01/2024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156CA-F413-43F9-9E36-D4FC1C6CC1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1100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10620" y="203705"/>
            <a:ext cx="94217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500" b="1" dirty="0">
                <a:solidFill>
                  <a:prstClr val="white"/>
                </a:solidFill>
                <a:latin typeface="Arial Narrow" panose="020B0606020202030204" pitchFamily="34" charset="0"/>
              </a:rPr>
              <a:t>Ejecución Gastos de Inversión (en miles)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30140" y="4960925"/>
            <a:ext cx="104111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 Narrow" panose="020B0606020202030204" pitchFamily="34" charset="0"/>
              </a:rPr>
              <a:t>Para la vigencia 2023 los gastos de inversión están financiados con recursos propios.</a:t>
            </a:r>
          </a:p>
          <a:p>
            <a:pPr algn="just"/>
            <a:endParaRPr lang="es-CO" sz="1200" dirty="0">
              <a:latin typeface="Arial Narrow" panose="020B0606020202030204" pitchFamily="34" charset="0"/>
            </a:endParaRPr>
          </a:p>
          <a:p>
            <a:pPr algn="just"/>
            <a:r>
              <a:rPr lang="es-CO" dirty="0">
                <a:latin typeface="Arial Narrow" panose="020B0606020202030204" pitchFamily="34" charset="0"/>
              </a:rPr>
              <a:t>Se tiene una ejecución en obligaciones de $22.823 millones, equivalente al 70%, de los cuales $8.732 millones son vigencias anteriores, reduciendo la ejecución a $14.091 millones, los cuales en su mayoría corresponden al proyecto de fortalecimiento de la red (tercerías).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>
                <a:solidFill>
                  <a:prstClr val="black">
                    <a:tint val="75000"/>
                  </a:prstClr>
                </a:solidFill>
              </a:rPr>
              <a:t>Fuente:  Ejecución a septiembre - hoja presentación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529330" y="1127655"/>
          <a:ext cx="9122669" cy="3528060"/>
        </p:xfrm>
        <a:graphic>
          <a:graphicData uri="http://schemas.openxmlformats.org/drawingml/2006/table">
            <a:tbl>
              <a:tblPr/>
              <a:tblGrid>
                <a:gridCol w="26295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42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07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14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20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106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20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463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0513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Detalle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Presupuesto Definitivo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 </a:t>
                      </a:r>
                      <a:r>
                        <a:rPr lang="es-CO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Part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 </a:t>
                      </a:r>
                      <a:r>
                        <a:rPr lang="es-CO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Obligaciones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 </a:t>
                      </a:r>
                      <a:r>
                        <a:rPr lang="es-CO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Oblig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Pagos Totales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 Pagos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Por ejecutar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INVERSIÓN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32.606.091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90,49%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22.823.344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17.929.716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78,56%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3.099.784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Dotacion de oficnica - Máq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31.434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31.434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Gestión de la tecnología y la información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712.891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712.891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598.920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Equipo médico, científico, administrativo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759.332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759.332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597.969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78,75%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Comunicación organizacional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119.288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97,37%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60.872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51,03%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42.716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3.137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Fortalecimiento de los servicios de salud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26.085.753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95,03%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19.020.890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72,92%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14.678.970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77,17%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1.297.057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Desarrollo de la organización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845.131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2,59%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95,16%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578.066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471.035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81,48%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40.930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Diseño e implementación del modelo de prestación de los servicios de salud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949.725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2,91%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74,95%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582.410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61,32%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513.478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88,16%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237.928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Capacitación del talento humano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162.418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29,96%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18.904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11,64%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14.464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76,51%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113.754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Desrrollo integral y calidad de vida de los servidores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1.496.000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4,59%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459.725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459.725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1.036.275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deportivos y recreación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128.437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76,19%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97.850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76,19%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97.850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30.587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Bienestar laboral y cultural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74,89%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39.579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30.587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100.421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deportivos y recreación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61.507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16.056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16.056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45.451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Metrosalud consciente y sostenible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728.000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86,02%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436.353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59,94%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398.964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101.750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Gestión de la salud pública y territorial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126.177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26,69%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8.983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8.983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92.494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8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46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Panorámica</PresentationFormat>
  <Paragraphs>150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Marta Lucia Gomez Palacio</dc:creator>
  <cp:lastModifiedBy>Marta Lucia Gomez Palacio</cp:lastModifiedBy>
  <cp:revision>1</cp:revision>
  <dcterms:created xsi:type="dcterms:W3CDTF">2024-01-04T17:09:47Z</dcterms:created>
  <dcterms:modified xsi:type="dcterms:W3CDTF">2024-01-04T17:10:23Z</dcterms:modified>
</cp:coreProperties>
</file>